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8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1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4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17D6-5A34-4E83-A176-B1886BFED8A1}" type="datetimeFigureOut">
              <a:rPr lang="en-GB" smtClean="0"/>
              <a:pPr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B1E8-F459-4C64-8EA9-D296DD475F5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2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2779985"/>
            <a:ext cx="7772400" cy="95357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Sikkerhed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arbejdsmiljø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arbejdspladsen</a:t>
            </a:r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3741"/>
            <a:ext cx="6858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Find </a:t>
            </a:r>
            <a:r>
              <a:rPr lang="en-GB" sz="4000" dirty="0" err="1"/>
              <a:t>potentielle</a:t>
            </a:r>
            <a:r>
              <a:rPr lang="en-GB" sz="4000" dirty="0"/>
              <a:t> farer </a:t>
            </a:r>
          </a:p>
        </p:txBody>
      </p:sp>
      <p:pic>
        <p:nvPicPr>
          <p:cNvPr id="1026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  <p:pic>
        <p:nvPicPr>
          <p:cNvPr id="1027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043" y="0"/>
            <a:ext cx="33020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88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30" y="0"/>
            <a:ext cx="3035740" cy="6858000"/>
          </a:xfrm>
          <a:prstGeom prst="rect">
            <a:avLst/>
          </a:prstGeom>
        </p:spPr>
      </p:pic>
      <p:pic>
        <p:nvPicPr>
          <p:cNvPr id="8" name="Picture 7" descr="glo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82" y="2424198"/>
            <a:ext cx="2783541" cy="27835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64223" y="3789075"/>
            <a:ext cx="2743201" cy="1105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2864223" y="3792071"/>
            <a:ext cx="726142" cy="238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B7FF82-26DC-094A-A52D-7992905B1640}"/>
              </a:ext>
            </a:extLst>
          </p:cNvPr>
          <p:cNvSpPr txBox="1">
            <a:spLocks/>
          </p:cNvSpPr>
          <p:nvPr/>
        </p:nvSpPr>
        <p:spPr>
          <a:xfrm>
            <a:off x="-58364" y="144468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2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o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1164"/>
            <a:ext cx="3072137" cy="28308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19884" y="2111188"/>
            <a:ext cx="1886587" cy="1494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43ACC-CA96-8245-ABE6-594578BEE15E}"/>
              </a:ext>
            </a:extLst>
          </p:cNvPr>
          <p:cNvSpPr txBox="1">
            <a:spLocks/>
          </p:cNvSpPr>
          <p:nvPr/>
        </p:nvSpPr>
        <p:spPr>
          <a:xfrm>
            <a:off x="-58364" y="144468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9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 v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69" y="2743200"/>
            <a:ext cx="2393577" cy="239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5" y="0"/>
            <a:ext cx="301213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22176" y="2111188"/>
            <a:ext cx="2084295" cy="1573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A5F75B-27E2-F146-9172-D5BA7DE45537}"/>
              </a:ext>
            </a:extLst>
          </p:cNvPr>
          <p:cNvSpPr txBox="1">
            <a:spLocks/>
          </p:cNvSpPr>
          <p:nvPr/>
        </p:nvSpPr>
        <p:spPr>
          <a:xfrm>
            <a:off x="-58364" y="144468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8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7" y="0"/>
            <a:ext cx="2996186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C0FA52-DF23-DD49-8D5F-8C7EA3E6C670}"/>
              </a:ext>
            </a:extLst>
          </p:cNvPr>
          <p:cNvSpPr txBox="1">
            <a:spLocks/>
          </p:cNvSpPr>
          <p:nvPr/>
        </p:nvSpPr>
        <p:spPr>
          <a:xfrm>
            <a:off x="-58364" y="144468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8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04" y="0"/>
            <a:ext cx="2967191" cy="6858000"/>
          </a:xfrm>
          <a:prstGeom prst="rect">
            <a:avLst/>
          </a:prstGeom>
        </p:spPr>
      </p:pic>
      <p:pic>
        <p:nvPicPr>
          <p:cNvPr id="3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pic>
        <p:nvPicPr>
          <p:cNvPr id="5" name="Picture 3" descr="F:\college\Euro\Dropbox\Logo\fb-safety4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4534" y="436179"/>
            <a:ext cx="2834996" cy="16682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rgbClr val="00B050"/>
                </a:solidFill>
              </a:rPr>
              <a:t>Ja</a:t>
            </a:r>
            <a:r>
              <a:rPr lang="en-GB" sz="3200" dirty="0">
                <a:solidFill>
                  <a:srgbClr val="00B050"/>
                </a:solidFill>
              </a:rPr>
              <a:t>, super </a:t>
            </a:r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93" y="5889811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Udfyld</a:t>
            </a:r>
            <a:r>
              <a:rPr lang="en-GB" dirty="0"/>
              <a:t> </a:t>
            </a:r>
            <a:r>
              <a:rPr lang="en-GB" dirty="0" err="1"/>
              <a:t>arbejdsark</a:t>
            </a:r>
            <a:r>
              <a:rPr lang="en-GB" dirty="0"/>
              <a:t> </a:t>
            </a:r>
            <a:r>
              <a:rPr lang="en-GB" dirty="0" err="1"/>
              <a:t>nr</a:t>
            </a:r>
            <a:r>
              <a:rPr lang="en-GB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8242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86" y="0"/>
            <a:ext cx="250762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18404" y="920234"/>
            <a:ext cx="1200150" cy="1489334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1373" y="321961"/>
            <a:ext cx="216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Rem om </a:t>
            </a:r>
            <a:r>
              <a:rPr lang="en-GB" b="1" dirty="0" err="1"/>
              <a:t>halsen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613" y="3816690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Lad </a:t>
            </a:r>
            <a:r>
              <a:rPr lang="en-GB" sz="2400" b="1" dirty="0" err="1">
                <a:solidFill>
                  <a:srgbClr val="00B050"/>
                </a:solidFill>
              </a:rPr>
              <a:t>os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fjerne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denne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risiko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1924" y="0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1923" y="920234"/>
            <a:ext cx="314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Se nøje på billedet, kan du finde fire potentielle risikomomenter?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322" y="2721114"/>
            <a:ext cx="3125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Skriv</a:t>
            </a:r>
            <a:r>
              <a:rPr lang="en-GB" sz="2000" dirty="0"/>
              <a:t> dine </a:t>
            </a:r>
            <a:r>
              <a:rPr lang="en-GB" sz="2000" dirty="0" err="1"/>
              <a:t>svar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svararket</a:t>
            </a:r>
            <a:endParaRPr lang="en-GB" sz="2000" dirty="0"/>
          </a:p>
        </p:txBody>
      </p:sp>
      <p:pic>
        <p:nvPicPr>
          <p:cNvPr id="15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5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8" y="0"/>
            <a:ext cx="2684844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35530" y="1105930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18554" y="506627"/>
            <a:ext cx="1032819" cy="102561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51373" y="321961"/>
            <a:ext cx="234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Skruetrækker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brystlommen</a:t>
            </a: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7782" y="651753"/>
            <a:ext cx="2882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Se nøje på billedet, kan du finde tre potentielle risikomomenter?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Lad </a:t>
            </a:r>
            <a:r>
              <a:rPr lang="en-GB" sz="2400" b="1" dirty="0" err="1">
                <a:solidFill>
                  <a:srgbClr val="00B050"/>
                </a:solidFill>
              </a:rPr>
              <a:t>os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fjerne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denne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risiko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2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53" y="0"/>
            <a:ext cx="26284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1373" y="321961"/>
            <a:ext cx="21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Bidetang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lommen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571702" y="3218935"/>
            <a:ext cx="783024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54726" y="691293"/>
            <a:ext cx="1996647" cy="295395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782" y="437745"/>
            <a:ext cx="3043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Se nøje på billedet, kan du finde to potentielle risikomomenter?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Lad </a:t>
            </a:r>
            <a:r>
              <a:rPr lang="en-GB" sz="2400" b="1" dirty="0" err="1">
                <a:solidFill>
                  <a:srgbClr val="00B050"/>
                </a:solidFill>
              </a:rPr>
              <a:t>os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fjerne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denne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risiko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29" y="0"/>
            <a:ext cx="258814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08771" y="5752071"/>
            <a:ext cx="1865271" cy="1105929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74042" y="771269"/>
            <a:ext cx="846737" cy="541946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9569" y="350847"/>
            <a:ext cx="216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Snørebåndene</a:t>
            </a:r>
            <a:r>
              <a:rPr lang="en-GB" b="1" dirty="0"/>
              <a:t> </a:t>
            </a:r>
            <a:r>
              <a:rPr lang="en-GB" b="1" dirty="0" err="1"/>
              <a:t>er</a:t>
            </a:r>
            <a:r>
              <a:rPr lang="en-GB" b="1" dirty="0"/>
              <a:t> </a:t>
            </a:r>
            <a:r>
              <a:rPr lang="en-GB" b="1" dirty="0" err="1"/>
              <a:t>ikke</a:t>
            </a:r>
            <a:r>
              <a:rPr lang="en-GB" b="1" dirty="0"/>
              <a:t> </a:t>
            </a:r>
            <a:r>
              <a:rPr lang="en-GB" b="1" dirty="0" err="1"/>
              <a:t>bundet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12359" y="920234"/>
            <a:ext cx="3435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/>
              <a:t>Se nøje på billedet, kan du finde en potentiel risiko?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14" y="3013501"/>
            <a:ext cx="279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Lad </a:t>
            </a:r>
            <a:r>
              <a:rPr lang="en-GB" sz="2400" b="1" dirty="0" err="1">
                <a:solidFill>
                  <a:srgbClr val="00B050"/>
                </a:solidFill>
              </a:rPr>
              <a:t>os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fjerne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denne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 err="1">
                <a:solidFill>
                  <a:srgbClr val="00B050"/>
                </a:solidFill>
              </a:rPr>
              <a:t>risiko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6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39" y="0"/>
            <a:ext cx="266292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28" y="604107"/>
            <a:ext cx="2794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solidFill>
                  <a:srgbClr val="00B050"/>
                </a:solidFill>
              </a:rPr>
              <a:t>Godt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 err="1">
                <a:solidFill>
                  <a:srgbClr val="00B050"/>
                </a:solidFill>
              </a:rPr>
              <a:t>klaret</a:t>
            </a:r>
            <a:r>
              <a:rPr lang="en-GB" sz="3200" dirty="0">
                <a:solidFill>
                  <a:srgbClr val="00B050"/>
                </a:solidFill>
              </a:rPr>
              <a:t> </a:t>
            </a:r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1398" y="1495168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" y="2923660"/>
            <a:ext cx="2797518" cy="27975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34281" y="5090984"/>
            <a:ext cx="1668162" cy="1334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940" y="5852044"/>
            <a:ext cx="2918011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1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05" y="0"/>
            <a:ext cx="3112789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58364" y="144468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" y="2549161"/>
            <a:ext cx="2721515" cy="25171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97401" y="308919"/>
            <a:ext cx="2374598" cy="249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8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0" y="0"/>
            <a:ext cx="31062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5" y="2668545"/>
            <a:ext cx="2658241" cy="24873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197401" y="308919"/>
            <a:ext cx="2374598" cy="2492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6536B5-613A-0C4F-BFB8-712DA2745790}"/>
              </a:ext>
            </a:extLst>
          </p:cNvPr>
          <p:cNvSpPr txBox="1">
            <a:spLocks/>
          </p:cNvSpPr>
          <p:nvPr/>
        </p:nvSpPr>
        <p:spPr>
          <a:xfrm>
            <a:off x="-29180" y="1376592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3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76" y="0"/>
            <a:ext cx="298524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4" y="2351135"/>
            <a:ext cx="2695632" cy="272749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483708" y="713698"/>
            <a:ext cx="1940512" cy="2004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:\college\Euro\Dropbox\Logo\Erasmus+ logos\eu_flag_co_funded_pos_[rgb]_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3224" y="5852044"/>
            <a:ext cx="2608727" cy="833386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3E889-B643-0E48-90A5-FCC10DB838AE}"/>
              </a:ext>
            </a:extLst>
          </p:cNvPr>
          <p:cNvSpPr txBox="1">
            <a:spLocks/>
          </p:cNvSpPr>
          <p:nvPr/>
        </p:nvSpPr>
        <p:spPr>
          <a:xfrm>
            <a:off x="-58364" y="1444686"/>
            <a:ext cx="3156261" cy="84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elektriker</a:t>
            </a:r>
            <a:r>
              <a:rPr lang="en-GB" dirty="0"/>
              <a:t> </a:t>
            </a:r>
            <a:r>
              <a:rPr lang="en-GB" dirty="0" err="1"/>
              <a:t>klar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at </a:t>
            </a:r>
            <a:r>
              <a:rPr lang="en-GB" dirty="0" err="1"/>
              <a:t>arbejde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byggeplads</a:t>
            </a:r>
            <a:r>
              <a:rPr lang="en-GB" dirty="0"/>
              <a:t> med </a:t>
            </a:r>
            <a:r>
              <a:rPr lang="en-GB" dirty="0" err="1"/>
              <a:t>nedenstående</a:t>
            </a:r>
            <a:r>
              <a:rPr lang="en-GB" dirty="0"/>
              <a:t> </a:t>
            </a:r>
            <a:r>
              <a:rPr lang="en-GB" dirty="0" err="1"/>
              <a:t>skilt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220</Words>
  <Application>Microsoft Macintosh PowerPoint</Application>
  <PresentationFormat>Skærmshow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Sikkerhed og arbejdsmiljø på arbejdspladsen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Bridgwater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Tucker</dc:creator>
  <cp:lastModifiedBy>Microsoft Office-bruger</cp:lastModifiedBy>
  <cp:revision>24</cp:revision>
  <dcterms:created xsi:type="dcterms:W3CDTF">2017-10-05T09:35:23Z</dcterms:created>
  <dcterms:modified xsi:type="dcterms:W3CDTF">2018-10-16T08:57:34Z</dcterms:modified>
</cp:coreProperties>
</file>