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4660"/>
  </p:normalViewPr>
  <p:slideViewPr>
    <p:cSldViewPr snapToGrid="0">
      <p:cViewPr varScale="1">
        <p:scale>
          <a:sx n="41" d="100"/>
          <a:sy n="41" d="100"/>
        </p:scale>
        <p:origin x="-82" y="-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50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75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64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55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02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64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41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13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381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02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21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17D6-5A34-4E83-A176-B1886BFED8A1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2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2779985"/>
            <a:ext cx="7772400" cy="9535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Health and safety in the workplace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3741"/>
            <a:ext cx="6858000" cy="16557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Identifying potential Hazards </a:t>
            </a:r>
            <a:endParaRPr lang="en-GB" sz="4000" dirty="0"/>
          </a:p>
        </p:txBody>
      </p:sp>
      <p:pic>
        <p:nvPicPr>
          <p:cNvPr id="1026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  <p:pic>
        <p:nvPicPr>
          <p:cNvPr id="1027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43" y="0"/>
            <a:ext cx="33020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88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130" y="0"/>
            <a:ext cx="303574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11210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pic>
        <p:nvPicPr>
          <p:cNvPr id="8" name="Picture 7" descr="glo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2424198"/>
            <a:ext cx="2783541" cy="27835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64223" y="3789075"/>
            <a:ext cx="2743201" cy="1105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2864223" y="3792071"/>
            <a:ext cx="726142" cy="238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72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1164"/>
            <a:ext cx="3072137" cy="28308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11210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884" y="2111188"/>
            <a:ext cx="1886587" cy="1494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07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 v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69" y="2743200"/>
            <a:ext cx="2393577" cy="239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935" y="0"/>
            <a:ext cx="301213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11210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2176" y="2111188"/>
            <a:ext cx="2084295" cy="1573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48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3030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ready for work?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5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8404" y="0"/>
            <a:ext cx="2967191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pic>
        <p:nvPicPr>
          <p:cNvPr id="5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534" y="436179"/>
            <a:ext cx="2834996" cy="16682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Yes Well Done </a:t>
            </a:r>
            <a:r>
              <a:rPr lang="en-GB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93" y="5889811"/>
            <a:ext cx="26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please complete Worksheet No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24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186" y="0"/>
            <a:ext cx="250762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18404" y="920234"/>
            <a:ext cx="1200150" cy="1489334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1373" y="321961"/>
            <a:ext cx="216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Lanyard around neck 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1613" y="3816690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Lets remove this hazard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1924" y="0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ready for work?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1923" y="920234"/>
            <a:ext cx="314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Look at the picture carefully</a:t>
            </a:r>
            <a:r>
              <a:rPr lang="en-GB" sz="2000" dirty="0"/>
              <a:t>.</a:t>
            </a:r>
            <a:endParaRPr lang="en-GB" sz="2000" dirty="0" smtClean="0"/>
          </a:p>
          <a:p>
            <a:r>
              <a:rPr lang="en-GB" sz="2000" dirty="0" smtClean="0"/>
              <a:t>Can you spot four potential Hazards to his safety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322" y="2721114"/>
            <a:ext cx="312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Write your answers on the worksheet provided</a:t>
            </a:r>
          </a:p>
        </p:txBody>
      </p:sp>
      <p:pic>
        <p:nvPicPr>
          <p:cNvPr id="15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55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578" y="0"/>
            <a:ext cx="2684844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35530" y="1105930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1373" y="321961"/>
            <a:ext cx="234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Screwdriver in pocket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7782" y="920234"/>
            <a:ext cx="3214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Look at the picture carefully,</a:t>
            </a:r>
          </a:p>
          <a:p>
            <a:r>
              <a:rPr lang="en-GB" sz="2000" dirty="0" smtClean="0"/>
              <a:t>Can you spot three Hazards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Lets remove this hazard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2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78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753" y="0"/>
            <a:ext cx="26284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1373" y="321961"/>
            <a:ext cx="216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Cutters in pocket </a:t>
            </a:r>
          </a:p>
          <a:p>
            <a:endParaRPr lang="en-GB" dirty="0"/>
          </a:p>
          <a:p>
            <a:r>
              <a:rPr lang="en-GB" dirty="0" smtClean="0"/>
              <a:t>Insert text here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571702" y="3218935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54726" y="691293"/>
            <a:ext cx="1996647" cy="295395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782" y="920234"/>
            <a:ext cx="3214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Look at the picture carefully,</a:t>
            </a:r>
          </a:p>
          <a:p>
            <a:r>
              <a:rPr lang="en-GB" sz="2000" dirty="0" smtClean="0"/>
              <a:t>Can you spot two Hazards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Lets remove this hazard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5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7929" y="0"/>
            <a:ext cx="258814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08771" y="5752071"/>
            <a:ext cx="1865271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74042" y="771269"/>
            <a:ext cx="846737" cy="54194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51373" y="321961"/>
            <a:ext cx="216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Shoes laces untied </a:t>
            </a:r>
          </a:p>
          <a:p>
            <a:endParaRPr lang="en-GB" dirty="0"/>
          </a:p>
          <a:p>
            <a:r>
              <a:rPr lang="en-GB" dirty="0" smtClean="0"/>
              <a:t>Insert text here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12359" y="920234"/>
            <a:ext cx="3435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Look at the picture carefully,</a:t>
            </a:r>
          </a:p>
          <a:p>
            <a:r>
              <a:rPr lang="en-GB" sz="2000" dirty="0" smtClean="0"/>
              <a:t>Can you spot the Hazard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Lets remove this hazard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16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539" y="0"/>
            <a:ext cx="266292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Well Done </a:t>
            </a:r>
            <a:r>
              <a:rPr lang="en-GB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 smtClean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98" y="149516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3" y="2923660"/>
            <a:ext cx="2797518" cy="27975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34281" y="5090984"/>
            <a:ext cx="1668162" cy="133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71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5605" y="0"/>
            <a:ext cx="311278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53223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05" y="2549161"/>
            <a:ext cx="2721515" cy="25171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97401" y="308919"/>
            <a:ext cx="2374598" cy="249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98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890" y="0"/>
            <a:ext cx="310622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3223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25" y="2668545"/>
            <a:ext cx="2658241" cy="24873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197401" y="308919"/>
            <a:ext cx="2374598" cy="249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3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76" y="0"/>
            <a:ext cx="298524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24" y="2351135"/>
            <a:ext cx="2695632" cy="27274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1210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this electrician now ready for work on a building site with the following sign?</a:t>
            </a:r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83708" y="713698"/>
            <a:ext cx="1940512" cy="2004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3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242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Health and safety in the workplace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Bridgwater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Tucker</dc:creator>
  <cp:lastModifiedBy>russ hp mob</cp:lastModifiedBy>
  <cp:revision>21</cp:revision>
  <dcterms:created xsi:type="dcterms:W3CDTF">2017-10-05T09:35:23Z</dcterms:created>
  <dcterms:modified xsi:type="dcterms:W3CDTF">2017-10-09T08:30:31Z</dcterms:modified>
</cp:coreProperties>
</file>