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57" r:id="rId4"/>
    <p:sldId id="258" r:id="rId5"/>
    <p:sldId id="259" r:id="rId6"/>
    <p:sldId id="27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173" autoAdjust="0"/>
    <p:restoredTop sz="94660"/>
  </p:normalViewPr>
  <p:slideViewPr>
    <p:cSldViewPr snapToGrid="0">
      <p:cViewPr varScale="1">
        <p:scale>
          <a:sx n="98" d="100"/>
          <a:sy n="98" d="100"/>
        </p:scale>
        <p:origin x="-9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5502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4759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3645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2558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5028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64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3410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8134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9381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5024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215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B1E8-F459-4C64-8EA9-D296DD475F5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642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353" y="2779985"/>
            <a:ext cx="7772400" cy="953572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Salud</a:t>
            </a:r>
            <a:r>
              <a:rPr lang="en-GB" dirty="0" smtClean="0"/>
              <a:t> y </a:t>
            </a:r>
            <a:r>
              <a:rPr lang="en-GB" dirty="0" err="1" smtClean="0"/>
              <a:t>seguridad</a:t>
            </a:r>
            <a:r>
              <a:rPr lang="en-GB" dirty="0" smtClean="0"/>
              <a:t> en el </a:t>
            </a:r>
            <a:r>
              <a:rPr lang="en-GB" dirty="0" err="1" smtClean="0"/>
              <a:t>trabajo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3741"/>
            <a:ext cx="6858000" cy="1655762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Identificando</a:t>
            </a:r>
            <a:r>
              <a:rPr lang="en-GB" sz="4000" dirty="0" smtClean="0"/>
              <a:t> </a:t>
            </a:r>
            <a:r>
              <a:rPr lang="en-GB" sz="4000" dirty="0" err="1" smtClean="0"/>
              <a:t>posibles</a:t>
            </a:r>
            <a:r>
              <a:rPr lang="en-GB" sz="4000" dirty="0" smtClean="0"/>
              <a:t> </a:t>
            </a:r>
            <a:r>
              <a:rPr lang="en-GB" sz="4000" dirty="0" err="1" smtClean="0"/>
              <a:t>peligros</a:t>
            </a:r>
            <a:endParaRPr lang="en-GB" sz="4000" dirty="0"/>
          </a:p>
        </p:txBody>
      </p:sp>
      <p:pic>
        <p:nvPicPr>
          <p:cNvPr id="1026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  <p:pic>
        <p:nvPicPr>
          <p:cNvPr id="1027" name="Picture 3" descr="F:\college\Euro\Dropbox\Logo\fb-safety4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4043" y="0"/>
            <a:ext cx="33020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88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30" y="0"/>
            <a:ext cx="303574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" y="1112108"/>
            <a:ext cx="2966936" cy="1164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¿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preparado</a:t>
            </a:r>
            <a:r>
              <a:rPr lang="en-GB" dirty="0" smtClean="0"/>
              <a:t> </a:t>
            </a:r>
            <a:r>
              <a:rPr lang="en-GB" dirty="0" err="1" smtClean="0"/>
              <a:t>ahora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trabajar</a:t>
            </a:r>
            <a:r>
              <a:rPr lang="en-GB" dirty="0" smtClean="0"/>
              <a:t> en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obra</a:t>
            </a:r>
            <a:r>
              <a:rPr lang="en-GB" dirty="0" smtClean="0"/>
              <a:t> de </a:t>
            </a:r>
            <a:r>
              <a:rPr lang="en-GB" dirty="0" err="1" smtClean="0"/>
              <a:t>construcción</a:t>
            </a:r>
            <a:r>
              <a:rPr lang="en-GB" dirty="0" smtClean="0"/>
              <a:t> con la </a:t>
            </a:r>
            <a:r>
              <a:rPr lang="en-GB" dirty="0" err="1" smtClean="0"/>
              <a:t>siguiente</a:t>
            </a:r>
            <a:r>
              <a:rPr lang="en-GB" dirty="0" smtClean="0"/>
              <a:t> </a:t>
            </a:r>
            <a:r>
              <a:rPr lang="en-GB" dirty="0" err="1" smtClean="0"/>
              <a:t>señal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  <p:pic>
        <p:nvPicPr>
          <p:cNvPr id="8" name="Picture 7" descr="glov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2424198"/>
            <a:ext cx="2783541" cy="278354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64223" y="3789075"/>
            <a:ext cx="2743201" cy="1105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2864223" y="3792071"/>
            <a:ext cx="726142" cy="238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72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07" y="0"/>
            <a:ext cx="2996186" cy="6858000"/>
          </a:xfrm>
          <a:prstGeom prst="rect">
            <a:avLst/>
          </a:prstGeom>
        </p:spPr>
      </p:pic>
      <p:pic>
        <p:nvPicPr>
          <p:cNvPr id="3" name="Picture 2" descr="o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1164"/>
            <a:ext cx="3072137" cy="283080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112108"/>
            <a:ext cx="2957209" cy="1086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¿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preparado</a:t>
            </a:r>
            <a:r>
              <a:rPr lang="en-GB" dirty="0" smtClean="0"/>
              <a:t> </a:t>
            </a:r>
            <a:r>
              <a:rPr lang="en-GB" dirty="0" err="1" smtClean="0"/>
              <a:t>ahora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trabajar</a:t>
            </a:r>
            <a:r>
              <a:rPr lang="en-GB" dirty="0" smtClean="0"/>
              <a:t> en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obra</a:t>
            </a:r>
            <a:r>
              <a:rPr lang="en-GB" dirty="0" smtClean="0"/>
              <a:t> de </a:t>
            </a:r>
            <a:r>
              <a:rPr lang="en-GB" dirty="0" err="1" smtClean="0"/>
              <a:t>construcción</a:t>
            </a:r>
            <a:r>
              <a:rPr lang="en-GB" dirty="0" smtClean="0"/>
              <a:t> con la </a:t>
            </a:r>
            <a:r>
              <a:rPr lang="en-GB" dirty="0" err="1" smtClean="0"/>
              <a:t>siguiente</a:t>
            </a:r>
            <a:r>
              <a:rPr lang="en-GB" dirty="0" smtClean="0"/>
              <a:t> </a:t>
            </a:r>
            <a:r>
              <a:rPr lang="en-GB" dirty="0" err="1" smtClean="0"/>
              <a:t>señal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19884" y="2111188"/>
            <a:ext cx="1886587" cy="14948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07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 v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069" y="2743200"/>
            <a:ext cx="2393577" cy="2393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35" y="0"/>
            <a:ext cx="301213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1112108"/>
            <a:ext cx="3064213" cy="1086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¿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preparado</a:t>
            </a:r>
            <a:r>
              <a:rPr lang="en-GB" dirty="0" smtClean="0"/>
              <a:t> </a:t>
            </a:r>
            <a:r>
              <a:rPr lang="en-GB" dirty="0" err="1" smtClean="0"/>
              <a:t>ahora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trabajar</a:t>
            </a:r>
            <a:r>
              <a:rPr lang="en-GB" dirty="0" smtClean="0"/>
              <a:t> en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obra</a:t>
            </a:r>
            <a:r>
              <a:rPr lang="en-GB" dirty="0" smtClean="0"/>
              <a:t> de </a:t>
            </a:r>
            <a:r>
              <a:rPr lang="en-GB" dirty="0" err="1" smtClean="0"/>
              <a:t>construcción</a:t>
            </a:r>
            <a:r>
              <a:rPr lang="en-GB" dirty="0" smtClean="0"/>
              <a:t> con la </a:t>
            </a:r>
            <a:r>
              <a:rPr lang="en-GB" dirty="0" err="1" smtClean="0"/>
              <a:t>siguiente</a:t>
            </a:r>
            <a:r>
              <a:rPr lang="en-GB" dirty="0" smtClean="0"/>
              <a:t> </a:t>
            </a:r>
            <a:r>
              <a:rPr lang="en-GB" dirty="0" err="1" smtClean="0"/>
              <a:t>señal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22176" y="2111188"/>
            <a:ext cx="2084295" cy="15733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48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07" y="0"/>
            <a:ext cx="2996186" cy="6858000"/>
          </a:xfrm>
          <a:prstGeom prst="rect">
            <a:avLst/>
          </a:prstGeom>
        </p:spPr>
      </p:pic>
      <p:pic>
        <p:nvPicPr>
          <p:cNvPr id="3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430306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¿</a:t>
            </a:r>
            <a:r>
              <a:rPr lang="en-GB" dirty="0" err="1" smtClean="0"/>
              <a:t>Está</a:t>
            </a:r>
            <a:r>
              <a:rPr lang="en-GB" dirty="0" smtClean="0"/>
              <a:t> el </a:t>
            </a:r>
            <a:r>
              <a:rPr lang="en-GB" dirty="0" err="1" smtClean="0"/>
              <a:t>electricista</a:t>
            </a:r>
            <a:r>
              <a:rPr lang="en-GB" dirty="0" smtClean="0"/>
              <a:t> </a:t>
            </a:r>
            <a:r>
              <a:rPr lang="en-GB" dirty="0" err="1" smtClean="0"/>
              <a:t>preparado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trabajar</a:t>
            </a:r>
            <a:r>
              <a:rPr lang="en-GB" dirty="0" smtClean="0"/>
              <a:t>?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153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04" y="0"/>
            <a:ext cx="2967191" cy="6858000"/>
          </a:xfrm>
          <a:prstGeom prst="rect">
            <a:avLst/>
          </a:prstGeom>
        </p:spPr>
      </p:pic>
      <p:pic>
        <p:nvPicPr>
          <p:cNvPr id="3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pic>
        <p:nvPicPr>
          <p:cNvPr id="5" name="Picture 3" descr="F:\college\Euro\Dropbox\Logo\fb-safety4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4534" y="436179"/>
            <a:ext cx="2834996" cy="16682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2228" y="604107"/>
            <a:ext cx="27946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¡</a:t>
            </a:r>
            <a:r>
              <a:rPr lang="en-GB" sz="3200" dirty="0" err="1" smtClean="0">
                <a:solidFill>
                  <a:srgbClr val="00B050"/>
                </a:solidFill>
              </a:rPr>
              <a:t>Sí</a:t>
            </a:r>
            <a:r>
              <a:rPr lang="en-GB" sz="3200" dirty="0" smtClean="0">
                <a:solidFill>
                  <a:srgbClr val="00B050"/>
                </a:solidFill>
              </a:rPr>
              <a:t>! </a:t>
            </a:r>
            <a:r>
              <a:rPr lang="en-GB" sz="3200" dirty="0" err="1" smtClean="0">
                <a:solidFill>
                  <a:srgbClr val="00B050"/>
                </a:solidFill>
              </a:rPr>
              <a:t>Buen</a:t>
            </a:r>
            <a:r>
              <a:rPr lang="en-GB" sz="3200" dirty="0" smtClean="0">
                <a:solidFill>
                  <a:srgbClr val="00B050"/>
                </a:solidFill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</a:rPr>
              <a:t>trabajo</a:t>
            </a:r>
            <a:r>
              <a:rPr lang="en-GB" sz="3200" dirty="0" smtClean="0">
                <a:solidFill>
                  <a:srgbClr val="00B050"/>
                </a:solidFill>
              </a:rPr>
              <a:t> </a:t>
            </a:r>
            <a:r>
              <a:rPr lang="en-GB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GB" sz="3200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93" y="5889811"/>
            <a:ext cx="267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Ahora</a:t>
            </a:r>
            <a:r>
              <a:rPr lang="en-GB" dirty="0" smtClean="0"/>
              <a:t> </a:t>
            </a:r>
            <a:r>
              <a:rPr lang="en-GB" dirty="0" err="1" smtClean="0"/>
              <a:t>completa</a:t>
            </a:r>
            <a:r>
              <a:rPr lang="en-GB" dirty="0" smtClean="0"/>
              <a:t> la </a:t>
            </a:r>
            <a:r>
              <a:rPr lang="en-GB" dirty="0" err="1" smtClean="0"/>
              <a:t>hoja</a:t>
            </a:r>
            <a:r>
              <a:rPr lang="en-GB" dirty="0" smtClean="0"/>
              <a:t> de </a:t>
            </a:r>
            <a:r>
              <a:rPr lang="en-GB" dirty="0" err="1" smtClean="0"/>
              <a:t>ejercicios</a:t>
            </a:r>
            <a:r>
              <a:rPr lang="en-GB" dirty="0" smtClean="0"/>
              <a:t> 2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824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86" y="0"/>
            <a:ext cx="2507628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18404" y="920234"/>
            <a:ext cx="1200150" cy="1489334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318554" y="506627"/>
            <a:ext cx="1032819" cy="102561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51373" y="321961"/>
            <a:ext cx="2162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Cinta</a:t>
            </a:r>
            <a:r>
              <a:rPr lang="en-GB" b="1" dirty="0" smtClean="0"/>
              <a:t> </a:t>
            </a:r>
            <a:r>
              <a:rPr lang="en-GB" b="1" dirty="0" err="1" smtClean="0"/>
              <a:t>alrededor</a:t>
            </a:r>
            <a:r>
              <a:rPr lang="en-GB" b="1" dirty="0" smtClean="0"/>
              <a:t> del </a:t>
            </a:r>
            <a:r>
              <a:rPr lang="en-GB" b="1" dirty="0" err="1" smtClean="0"/>
              <a:t>cuello</a:t>
            </a:r>
            <a:r>
              <a:rPr lang="en-GB" b="1" dirty="0" smtClean="0"/>
              <a:t>.</a:t>
            </a:r>
            <a:endParaRPr lang="en-GB" b="1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41613" y="3816690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B050"/>
                </a:solidFill>
              </a:rPr>
              <a:t>Vamos</a:t>
            </a:r>
            <a:r>
              <a:rPr lang="en-GB" sz="2400" b="1" dirty="0" smtClean="0">
                <a:solidFill>
                  <a:srgbClr val="00B050"/>
                </a:solidFill>
              </a:rPr>
              <a:t> a </a:t>
            </a:r>
            <a:r>
              <a:rPr lang="en-GB" sz="2400" b="1" dirty="0" err="1" smtClean="0">
                <a:solidFill>
                  <a:srgbClr val="00B050"/>
                </a:solidFill>
              </a:rPr>
              <a:t>eliminar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este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peligro</a:t>
            </a:r>
            <a:r>
              <a:rPr lang="en-GB" sz="2400" b="1" dirty="0" smtClean="0">
                <a:solidFill>
                  <a:srgbClr val="00B050"/>
                </a:solidFill>
              </a:rPr>
              <a:t>.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1924" y="0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¿</a:t>
            </a:r>
            <a:r>
              <a:rPr lang="en-GB" dirty="0" err="1" smtClean="0"/>
              <a:t>Está</a:t>
            </a:r>
            <a:r>
              <a:rPr lang="en-GB" dirty="0" smtClean="0"/>
              <a:t> el </a:t>
            </a:r>
            <a:r>
              <a:rPr lang="en-GB" dirty="0" err="1" smtClean="0"/>
              <a:t>electricista</a:t>
            </a:r>
            <a:r>
              <a:rPr lang="en-GB" dirty="0" smtClean="0"/>
              <a:t> </a:t>
            </a:r>
            <a:r>
              <a:rPr lang="en-GB" dirty="0" err="1" smtClean="0"/>
              <a:t>preparado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trabajar</a:t>
            </a:r>
            <a:r>
              <a:rPr lang="en-GB" dirty="0" smtClean="0"/>
              <a:t>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61923" y="920234"/>
            <a:ext cx="3140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Mira detenidamente esta imagen</a:t>
            </a:r>
            <a:r>
              <a:rPr lang="es-ES" sz="2000" dirty="0" smtClean="0"/>
              <a:t>. ¿</a:t>
            </a:r>
            <a:r>
              <a:rPr lang="es-ES" sz="2000" dirty="0" smtClean="0"/>
              <a:t>Puedes detectar </a:t>
            </a:r>
            <a:r>
              <a:rPr lang="es-ES" sz="2000" dirty="0" smtClean="0"/>
              <a:t>4 posibles </a:t>
            </a:r>
            <a:r>
              <a:rPr lang="es-ES" sz="2000" dirty="0" smtClean="0"/>
              <a:t>peligros para su seguridad? </a:t>
            </a:r>
            <a:endParaRPr lang="en-GB" sz="20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77322" y="2721114"/>
            <a:ext cx="312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Escribe</a:t>
            </a:r>
            <a:r>
              <a:rPr lang="en-GB" sz="2000" dirty="0" smtClean="0"/>
              <a:t> </a:t>
            </a:r>
            <a:r>
              <a:rPr lang="en-GB" sz="2000" dirty="0" err="1" smtClean="0"/>
              <a:t>tus</a:t>
            </a:r>
            <a:r>
              <a:rPr lang="en-GB" sz="2000" dirty="0" smtClean="0"/>
              <a:t> </a:t>
            </a:r>
            <a:r>
              <a:rPr lang="en-GB" sz="2000" dirty="0" err="1" smtClean="0"/>
              <a:t>respuestas</a:t>
            </a:r>
            <a:r>
              <a:rPr lang="en-GB" sz="2000" dirty="0" smtClean="0"/>
              <a:t> en la </a:t>
            </a:r>
            <a:r>
              <a:rPr lang="en-GB" sz="2000" dirty="0" err="1" smtClean="0"/>
              <a:t>hoja</a:t>
            </a:r>
            <a:r>
              <a:rPr lang="en-GB" sz="2000" dirty="0" smtClean="0"/>
              <a:t> de </a:t>
            </a:r>
            <a:r>
              <a:rPr lang="en-GB" sz="2000" dirty="0" err="1" smtClean="0"/>
              <a:t>ejercicios</a:t>
            </a:r>
            <a:r>
              <a:rPr lang="en-GB" sz="2000" dirty="0" smtClean="0"/>
              <a:t>.</a:t>
            </a:r>
            <a:endParaRPr lang="en-GB" sz="2000" dirty="0" smtClean="0"/>
          </a:p>
        </p:txBody>
      </p:sp>
      <p:pic>
        <p:nvPicPr>
          <p:cNvPr id="15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55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78" y="0"/>
            <a:ext cx="2684844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35530" y="1105930"/>
            <a:ext cx="783024" cy="1105929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18554" y="506627"/>
            <a:ext cx="1032819" cy="102561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51373" y="321961"/>
            <a:ext cx="234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Destornillador</a:t>
            </a:r>
            <a:r>
              <a:rPr lang="en-GB" b="1" dirty="0" smtClean="0"/>
              <a:t> en el </a:t>
            </a:r>
            <a:r>
              <a:rPr lang="en-GB" b="1" dirty="0" err="1" smtClean="0"/>
              <a:t>bolsillo</a:t>
            </a:r>
            <a:r>
              <a:rPr lang="en-GB" b="1" dirty="0" smtClean="0"/>
              <a:t>.</a:t>
            </a:r>
            <a:endParaRPr lang="en-GB" b="1" dirty="0" smtClean="0"/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7782" y="920234"/>
            <a:ext cx="3112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Mira </a:t>
            </a:r>
            <a:r>
              <a:rPr lang="en-GB" sz="2000" dirty="0" err="1" smtClean="0"/>
              <a:t>detenidamente</a:t>
            </a:r>
            <a:r>
              <a:rPr lang="en-GB" sz="2000" dirty="0" smtClean="0"/>
              <a:t> </a:t>
            </a:r>
            <a:r>
              <a:rPr lang="en-GB" sz="2000" dirty="0" err="1" smtClean="0"/>
              <a:t>esta</a:t>
            </a:r>
            <a:r>
              <a:rPr lang="en-GB" sz="2000" dirty="0" smtClean="0"/>
              <a:t> </a:t>
            </a:r>
            <a:r>
              <a:rPr lang="en-GB" sz="2000" dirty="0" err="1" smtClean="0"/>
              <a:t>imagen</a:t>
            </a:r>
            <a:r>
              <a:rPr lang="en-GB" sz="2000" dirty="0" smtClean="0"/>
              <a:t>.</a:t>
            </a:r>
            <a:r>
              <a:rPr lang="en-GB" sz="2000" dirty="0" smtClean="0"/>
              <a:t> </a:t>
            </a:r>
            <a:r>
              <a:rPr lang="en-GB" sz="2000" dirty="0" smtClean="0"/>
              <a:t>¿</a:t>
            </a:r>
            <a:r>
              <a:rPr lang="en-GB" sz="2000" dirty="0" err="1" smtClean="0"/>
              <a:t>Puedes</a:t>
            </a:r>
            <a:r>
              <a:rPr lang="en-GB" sz="2000" dirty="0" smtClean="0"/>
              <a:t> </a:t>
            </a:r>
            <a:r>
              <a:rPr lang="en-GB" sz="2000" dirty="0" err="1" smtClean="0"/>
              <a:t>identificar</a:t>
            </a:r>
            <a:r>
              <a:rPr lang="en-GB" sz="2000" dirty="0" smtClean="0"/>
              <a:t> 3 </a:t>
            </a:r>
            <a:r>
              <a:rPr lang="en-GB" sz="2000" dirty="0" err="1" smtClean="0"/>
              <a:t>peligros</a:t>
            </a:r>
            <a:r>
              <a:rPr lang="en-GB" sz="2000" dirty="0" smtClean="0"/>
              <a:t>?</a:t>
            </a:r>
            <a:endParaRPr lang="en-GB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3914" y="3013501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B050"/>
                </a:solidFill>
              </a:rPr>
              <a:t>Vamos</a:t>
            </a:r>
            <a:r>
              <a:rPr lang="en-GB" sz="2400" b="1" dirty="0" smtClean="0">
                <a:solidFill>
                  <a:srgbClr val="00B050"/>
                </a:solidFill>
              </a:rPr>
              <a:t> a </a:t>
            </a:r>
            <a:r>
              <a:rPr lang="en-GB" sz="2400" b="1" dirty="0" err="1" smtClean="0">
                <a:solidFill>
                  <a:srgbClr val="00B050"/>
                </a:solidFill>
              </a:rPr>
              <a:t>eliminar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este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peligro</a:t>
            </a:r>
            <a:r>
              <a:rPr lang="en-GB" sz="2400" b="1" dirty="0" smtClean="0">
                <a:solidFill>
                  <a:srgbClr val="00B050"/>
                </a:solidFill>
              </a:rPr>
              <a:t>.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12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78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53" y="0"/>
            <a:ext cx="26284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1373" y="321961"/>
            <a:ext cx="21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Cúter</a:t>
            </a:r>
            <a:r>
              <a:rPr lang="en-GB" b="1" dirty="0" smtClean="0"/>
              <a:t> en el </a:t>
            </a:r>
            <a:r>
              <a:rPr lang="en-GB" b="1" dirty="0" err="1" smtClean="0"/>
              <a:t>bolsillo</a:t>
            </a:r>
            <a:r>
              <a:rPr lang="en-GB" b="1" dirty="0" smtClean="0"/>
              <a:t>.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571702" y="3218935"/>
            <a:ext cx="783024" cy="1105929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54726" y="691293"/>
            <a:ext cx="1996647" cy="295395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782" y="920234"/>
            <a:ext cx="3025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Mira </a:t>
            </a:r>
            <a:r>
              <a:rPr lang="en-GB" sz="2000" dirty="0" err="1" smtClean="0"/>
              <a:t>esta</a:t>
            </a:r>
            <a:r>
              <a:rPr lang="en-GB" sz="2000" dirty="0" smtClean="0"/>
              <a:t> </a:t>
            </a:r>
            <a:r>
              <a:rPr lang="en-GB" sz="2000" dirty="0" err="1" smtClean="0"/>
              <a:t>imagen</a:t>
            </a:r>
            <a:r>
              <a:rPr lang="en-GB" sz="2000" dirty="0" smtClean="0"/>
              <a:t> </a:t>
            </a:r>
            <a:r>
              <a:rPr lang="en-GB" sz="2000" dirty="0" err="1" smtClean="0"/>
              <a:t>detenidamente</a:t>
            </a:r>
            <a:r>
              <a:rPr lang="en-GB" sz="2000" dirty="0" smtClean="0"/>
              <a:t>.</a:t>
            </a:r>
            <a:r>
              <a:rPr lang="en-GB" sz="2000" dirty="0" smtClean="0"/>
              <a:t> </a:t>
            </a:r>
            <a:r>
              <a:rPr lang="en-GB" sz="2000" dirty="0" smtClean="0"/>
              <a:t>¿</a:t>
            </a:r>
            <a:r>
              <a:rPr lang="en-GB" sz="2000" dirty="0" err="1" smtClean="0"/>
              <a:t>Puedes</a:t>
            </a:r>
            <a:r>
              <a:rPr lang="en-GB" sz="2000" dirty="0" smtClean="0"/>
              <a:t> </a:t>
            </a:r>
            <a:r>
              <a:rPr lang="en-GB" sz="2000" dirty="0" err="1" smtClean="0"/>
              <a:t>identificar</a:t>
            </a:r>
            <a:r>
              <a:rPr lang="en-GB" sz="2000" dirty="0" smtClean="0"/>
              <a:t> 2 </a:t>
            </a:r>
            <a:r>
              <a:rPr lang="en-GB" sz="2000" dirty="0" err="1" smtClean="0"/>
              <a:t>peligros</a:t>
            </a:r>
            <a:r>
              <a:rPr lang="en-GB" sz="2000" dirty="0" smtClean="0"/>
              <a:t>?</a:t>
            </a:r>
            <a:endParaRPr lang="en-GB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33914" y="3013501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B050"/>
                </a:solidFill>
              </a:rPr>
              <a:t>Vamos</a:t>
            </a:r>
            <a:r>
              <a:rPr lang="en-GB" sz="2400" b="1" dirty="0" smtClean="0">
                <a:solidFill>
                  <a:srgbClr val="00B050"/>
                </a:solidFill>
              </a:rPr>
              <a:t> a </a:t>
            </a:r>
            <a:r>
              <a:rPr lang="en-GB" sz="2400" b="1" dirty="0" err="1" smtClean="0">
                <a:solidFill>
                  <a:srgbClr val="00B050"/>
                </a:solidFill>
              </a:rPr>
              <a:t>eliminar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este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peligro</a:t>
            </a:r>
            <a:r>
              <a:rPr lang="en-GB" sz="2400" b="1" dirty="0" smtClean="0">
                <a:solidFill>
                  <a:srgbClr val="00B050"/>
                </a:solidFill>
              </a:rPr>
              <a:t>.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5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29" y="0"/>
            <a:ext cx="2588142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08771" y="5752071"/>
            <a:ext cx="1865271" cy="1105929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74042" y="771269"/>
            <a:ext cx="846737" cy="541946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51373" y="321961"/>
            <a:ext cx="2162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Los </a:t>
            </a:r>
            <a:r>
              <a:rPr lang="en-GB" b="1" dirty="0" err="1" smtClean="0"/>
              <a:t>cordones</a:t>
            </a:r>
            <a:r>
              <a:rPr lang="en-GB" b="1" dirty="0" smtClean="0"/>
              <a:t> </a:t>
            </a:r>
            <a:r>
              <a:rPr lang="en-GB" b="1" dirty="0" err="1" smtClean="0"/>
              <a:t>desabrochados</a:t>
            </a:r>
            <a:r>
              <a:rPr lang="en-GB" b="1" dirty="0" smtClean="0"/>
              <a:t>. 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62739" y="910506"/>
            <a:ext cx="3154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Mira </a:t>
            </a:r>
            <a:r>
              <a:rPr lang="en-GB" sz="2000" dirty="0" err="1" smtClean="0"/>
              <a:t>esta</a:t>
            </a:r>
            <a:r>
              <a:rPr lang="en-GB" sz="2000" dirty="0" smtClean="0"/>
              <a:t> </a:t>
            </a:r>
            <a:r>
              <a:rPr lang="en-GB" sz="2000" dirty="0" err="1" smtClean="0"/>
              <a:t>imagen</a:t>
            </a:r>
            <a:r>
              <a:rPr lang="en-GB" sz="2000" dirty="0" smtClean="0"/>
              <a:t> </a:t>
            </a:r>
            <a:r>
              <a:rPr lang="en-GB" sz="2000" dirty="0" err="1" smtClean="0"/>
              <a:t>detenidamente</a:t>
            </a:r>
            <a:r>
              <a:rPr lang="en-GB" sz="2000" dirty="0" smtClean="0"/>
              <a:t>. ¿</a:t>
            </a:r>
            <a:r>
              <a:rPr lang="en-GB" sz="2000" dirty="0" err="1" smtClean="0"/>
              <a:t>Puedes</a:t>
            </a:r>
            <a:r>
              <a:rPr lang="en-GB" sz="2000" dirty="0" smtClean="0"/>
              <a:t> </a:t>
            </a:r>
            <a:r>
              <a:rPr lang="en-GB" sz="2000" dirty="0" err="1" smtClean="0"/>
              <a:t>identificar</a:t>
            </a:r>
            <a:r>
              <a:rPr lang="en-GB" sz="2000" dirty="0" smtClean="0"/>
              <a:t> </a:t>
            </a:r>
            <a:r>
              <a:rPr lang="en-GB" sz="2000" dirty="0" smtClean="0"/>
              <a:t>el </a:t>
            </a:r>
            <a:r>
              <a:rPr lang="en-GB" sz="2000" dirty="0" err="1" smtClean="0"/>
              <a:t>peligro</a:t>
            </a:r>
            <a:r>
              <a:rPr lang="en-GB" sz="2000" dirty="0" smtClean="0"/>
              <a:t>?</a:t>
            </a:r>
            <a:endParaRPr lang="en-GB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3914" y="3013501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B050"/>
                </a:solidFill>
              </a:rPr>
              <a:t>Vamos</a:t>
            </a:r>
            <a:r>
              <a:rPr lang="en-GB" sz="2400" b="1" dirty="0" smtClean="0">
                <a:solidFill>
                  <a:srgbClr val="00B050"/>
                </a:solidFill>
              </a:rPr>
              <a:t> a </a:t>
            </a:r>
            <a:r>
              <a:rPr lang="en-GB" sz="2400" b="1" dirty="0" err="1" smtClean="0">
                <a:solidFill>
                  <a:srgbClr val="00B050"/>
                </a:solidFill>
              </a:rPr>
              <a:t>eliminar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este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peligro</a:t>
            </a:r>
            <a:r>
              <a:rPr lang="en-GB" sz="2400" b="1" dirty="0" smtClean="0">
                <a:solidFill>
                  <a:srgbClr val="00B050"/>
                </a:solidFill>
              </a:rPr>
              <a:t>. 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9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16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39" y="0"/>
            <a:ext cx="266292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228" y="604107"/>
            <a:ext cx="2794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00B050"/>
                </a:solidFill>
              </a:rPr>
              <a:t>Buen</a:t>
            </a:r>
            <a:r>
              <a:rPr lang="en-GB" sz="3200" dirty="0" smtClean="0">
                <a:solidFill>
                  <a:srgbClr val="00B050"/>
                </a:solidFill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</a:rPr>
              <a:t>trabajo</a:t>
            </a:r>
            <a:r>
              <a:rPr lang="en-GB" sz="3200" dirty="0" smtClean="0">
                <a:solidFill>
                  <a:srgbClr val="00B050"/>
                </a:solidFill>
              </a:rPr>
              <a:t> </a:t>
            </a:r>
            <a:r>
              <a:rPr lang="en-GB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GB" sz="3200" dirty="0" smtClean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1398" y="1495168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¿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preparado</a:t>
            </a:r>
            <a:r>
              <a:rPr lang="en-GB" dirty="0" smtClean="0"/>
              <a:t> </a:t>
            </a:r>
            <a:r>
              <a:rPr lang="en-GB" dirty="0" err="1" smtClean="0"/>
              <a:t>ahora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trabajar</a:t>
            </a:r>
            <a:r>
              <a:rPr lang="en-GB" dirty="0" smtClean="0"/>
              <a:t> en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obra</a:t>
            </a:r>
            <a:r>
              <a:rPr lang="en-GB" dirty="0" smtClean="0"/>
              <a:t> de </a:t>
            </a:r>
            <a:r>
              <a:rPr lang="en-GB" dirty="0" err="1" smtClean="0"/>
              <a:t>construcción</a:t>
            </a:r>
            <a:r>
              <a:rPr lang="en-GB" dirty="0" smtClean="0"/>
              <a:t> con la </a:t>
            </a:r>
            <a:r>
              <a:rPr lang="en-GB" dirty="0" err="1" smtClean="0"/>
              <a:t>siguiente</a:t>
            </a:r>
            <a:r>
              <a:rPr lang="en-GB" dirty="0" smtClean="0"/>
              <a:t> </a:t>
            </a:r>
            <a:r>
              <a:rPr lang="en-GB" dirty="0" err="1" smtClean="0"/>
              <a:t>señal</a:t>
            </a:r>
            <a:r>
              <a:rPr lang="en-GB" dirty="0" smtClean="0"/>
              <a:t>?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" y="2923660"/>
            <a:ext cx="2797518" cy="279751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434281" y="5090984"/>
            <a:ext cx="1668162" cy="1334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71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05" y="0"/>
            <a:ext cx="3112789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" y="1532238"/>
            <a:ext cx="3025302" cy="967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¿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preparado</a:t>
            </a:r>
            <a:r>
              <a:rPr lang="en-GB" dirty="0" smtClean="0"/>
              <a:t> </a:t>
            </a:r>
            <a:r>
              <a:rPr lang="en-GB" dirty="0" err="1" smtClean="0"/>
              <a:t>ahora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trabajar</a:t>
            </a:r>
            <a:r>
              <a:rPr lang="en-GB" dirty="0" smtClean="0"/>
              <a:t> en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obra</a:t>
            </a:r>
            <a:r>
              <a:rPr lang="en-GB" dirty="0" smtClean="0"/>
              <a:t> de </a:t>
            </a:r>
            <a:r>
              <a:rPr lang="en-GB" dirty="0" err="1" smtClean="0"/>
              <a:t>construcción</a:t>
            </a:r>
            <a:r>
              <a:rPr lang="en-GB" dirty="0" smtClean="0"/>
              <a:t> con la </a:t>
            </a:r>
            <a:r>
              <a:rPr lang="en-GB" dirty="0" err="1" smtClean="0"/>
              <a:t>siguiente</a:t>
            </a:r>
            <a:r>
              <a:rPr lang="en-GB" dirty="0" smtClean="0"/>
              <a:t> </a:t>
            </a:r>
            <a:r>
              <a:rPr lang="en-GB" dirty="0" err="1" smtClean="0"/>
              <a:t>señal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5" y="2549161"/>
            <a:ext cx="2721515" cy="251711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197401" y="308919"/>
            <a:ext cx="2374598" cy="24922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98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90" y="0"/>
            <a:ext cx="310622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532238"/>
            <a:ext cx="2889115" cy="1006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¿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preparado</a:t>
            </a:r>
            <a:r>
              <a:rPr lang="en-GB" dirty="0" smtClean="0"/>
              <a:t> </a:t>
            </a:r>
            <a:r>
              <a:rPr lang="en-GB" dirty="0" err="1" smtClean="0"/>
              <a:t>ahora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trabajar</a:t>
            </a:r>
            <a:r>
              <a:rPr lang="en-GB" dirty="0" smtClean="0"/>
              <a:t> en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obra</a:t>
            </a:r>
            <a:r>
              <a:rPr lang="en-GB" dirty="0" smtClean="0"/>
              <a:t> de </a:t>
            </a:r>
            <a:r>
              <a:rPr lang="en-GB" dirty="0" err="1" smtClean="0"/>
              <a:t>construcción</a:t>
            </a:r>
            <a:r>
              <a:rPr lang="en-GB" dirty="0" smtClean="0"/>
              <a:t> con la </a:t>
            </a:r>
            <a:r>
              <a:rPr lang="en-GB" dirty="0" err="1" smtClean="0"/>
              <a:t>siguiente</a:t>
            </a:r>
            <a:r>
              <a:rPr lang="en-GB" dirty="0" smtClean="0"/>
              <a:t> </a:t>
            </a:r>
            <a:r>
              <a:rPr lang="en-GB" dirty="0" err="1" smtClean="0"/>
              <a:t>señal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5" y="2668545"/>
            <a:ext cx="2658241" cy="248731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197401" y="308919"/>
            <a:ext cx="2374598" cy="24922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3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76" y="0"/>
            <a:ext cx="298524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4" y="2351135"/>
            <a:ext cx="2695632" cy="272749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112108"/>
            <a:ext cx="2889115" cy="1086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¿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preparado</a:t>
            </a:r>
            <a:r>
              <a:rPr lang="en-GB" dirty="0" smtClean="0"/>
              <a:t> </a:t>
            </a:r>
            <a:r>
              <a:rPr lang="en-GB" dirty="0" err="1" smtClean="0"/>
              <a:t>ahora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trabajar</a:t>
            </a:r>
            <a:r>
              <a:rPr lang="en-GB" dirty="0" smtClean="0"/>
              <a:t> en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obra</a:t>
            </a:r>
            <a:r>
              <a:rPr lang="en-GB" dirty="0" smtClean="0"/>
              <a:t> de </a:t>
            </a:r>
            <a:r>
              <a:rPr lang="en-GB" dirty="0" err="1" smtClean="0"/>
              <a:t>construcción</a:t>
            </a:r>
            <a:r>
              <a:rPr lang="en-GB" dirty="0" smtClean="0"/>
              <a:t> con la </a:t>
            </a:r>
            <a:r>
              <a:rPr lang="en-GB" dirty="0" err="1" smtClean="0"/>
              <a:t>siguiente</a:t>
            </a:r>
            <a:r>
              <a:rPr lang="en-GB" dirty="0" smtClean="0"/>
              <a:t> </a:t>
            </a:r>
            <a:r>
              <a:rPr lang="en-GB" dirty="0" err="1" smtClean="0"/>
              <a:t>señal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83708" y="713698"/>
            <a:ext cx="1940512" cy="20047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3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254</Words>
  <Application>Microsoft Office PowerPoint</Application>
  <PresentationFormat>Presentación en pantalla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Salud y seguridad en el trabajo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Bridgwater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Tucker</dc:creator>
  <cp:lastModifiedBy>ikaslea</cp:lastModifiedBy>
  <cp:revision>23</cp:revision>
  <dcterms:created xsi:type="dcterms:W3CDTF">2017-10-05T09:35:23Z</dcterms:created>
  <dcterms:modified xsi:type="dcterms:W3CDTF">2018-10-16T11:07:43Z</dcterms:modified>
</cp:coreProperties>
</file>