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2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9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8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8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0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4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1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4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1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17D6-5A34-4E83-A176-B1886BFED8A1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B1E8-F459-4C64-8EA9-D296DD475F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2779985"/>
            <a:ext cx="7772400" cy="953572"/>
          </a:xfrm>
        </p:spPr>
        <p:txBody>
          <a:bodyPr>
            <a:normAutofit fontScale="90000"/>
          </a:bodyPr>
          <a:lstStyle/>
          <a:p>
            <a:r>
              <a:rPr lang="en-GB" dirty="0"/>
              <a:t>Sa</a:t>
            </a:r>
            <a:r>
              <a:rPr lang="mt-MT" dirty="0" err="1"/>
              <a:t>ħħa</a:t>
            </a:r>
            <a:r>
              <a:rPr lang="mt-MT" dirty="0"/>
              <a:t> u Sigurt</a:t>
            </a:r>
            <a:r>
              <a:rPr lang="mt-MT" dirty="0">
                <a:cs typeface="Calibri" panose="020F0502020204030204" pitchFamily="34" charset="0"/>
              </a:rPr>
              <a:t>à </a:t>
            </a:r>
            <a:br>
              <a:rPr lang="mt-MT" dirty="0">
                <a:cs typeface="Calibri" panose="020F0502020204030204" pitchFamily="34" charset="0"/>
              </a:rPr>
            </a:br>
            <a:r>
              <a:rPr lang="mt-MT" dirty="0">
                <a:cs typeface="Calibri" panose="020F0502020204030204" pitchFamily="34" charset="0"/>
              </a:rPr>
              <a:t>fuq il-post tax-xogħol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19599"/>
            <a:ext cx="6858000" cy="1369903"/>
          </a:xfrm>
        </p:spPr>
        <p:txBody>
          <a:bodyPr>
            <a:normAutofit/>
          </a:bodyPr>
          <a:lstStyle/>
          <a:p>
            <a:r>
              <a:rPr lang="mt-MT" sz="4000" dirty="0" err="1"/>
              <a:t>Nidentifikaw</a:t>
            </a:r>
            <a:r>
              <a:rPr lang="mt-MT" sz="4000" dirty="0"/>
              <a:t> perikli potenzjali</a:t>
            </a:r>
          </a:p>
        </p:txBody>
      </p:sp>
      <p:pic>
        <p:nvPicPr>
          <p:cNvPr id="1026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  <p:pic>
        <p:nvPicPr>
          <p:cNvPr id="1027" name="Picture 3" descr="F:\college\Euro\Dropbox\Logo\fb-safety4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043" y="0"/>
            <a:ext cx="33020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88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30" y="0"/>
            <a:ext cx="303574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111210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Picture 7" descr="glov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2424198"/>
            <a:ext cx="2783541" cy="27835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64223" y="3789075"/>
            <a:ext cx="2743201" cy="1105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2864223" y="3792071"/>
            <a:ext cx="726142" cy="238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647CDA-3162-4548-AFAC-F91AE5612D9B}"/>
              </a:ext>
            </a:extLst>
          </p:cNvPr>
          <p:cNvSpPr txBox="1">
            <a:spLocks/>
          </p:cNvSpPr>
          <p:nvPr/>
        </p:nvSpPr>
        <p:spPr>
          <a:xfrm>
            <a:off x="0" y="1052946"/>
            <a:ext cx="3035741" cy="13270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/>
              <a:t>Tista’ tgħid li issa dan l-</a:t>
            </a:r>
            <a:r>
              <a:rPr lang="mt-MT" dirty="0" err="1"/>
              <a:t>elektrixin</a:t>
            </a:r>
            <a:r>
              <a:rPr lang="mt-MT" dirty="0"/>
              <a:t> lest biex jibda jaħdem f’sit li juri s-sinjal t’hawn taħt?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2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07" y="0"/>
            <a:ext cx="2996186" cy="6858000"/>
          </a:xfrm>
          <a:prstGeom prst="rect">
            <a:avLst/>
          </a:prstGeom>
        </p:spPr>
      </p:pic>
      <p:pic>
        <p:nvPicPr>
          <p:cNvPr id="3" name="Picture 2" descr="o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1164"/>
            <a:ext cx="3072137" cy="283080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955964"/>
            <a:ext cx="2996187" cy="160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/>
              <a:t>Tista’ tgħid li issa dan l-</a:t>
            </a:r>
            <a:r>
              <a:rPr lang="mt-MT" dirty="0" err="1"/>
              <a:t>elektrixin</a:t>
            </a:r>
            <a:r>
              <a:rPr lang="mt-MT" dirty="0"/>
              <a:t> lest biex jibda jaħdem f’sit li juri s-sinjal t’hawn taħt? </a:t>
            </a:r>
          </a:p>
          <a:p>
            <a:endParaRPr lang="en-GB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895600" y="2111188"/>
            <a:ext cx="1810871" cy="13178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07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 v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069" y="2743200"/>
            <a:ext cx="2393577" cy="239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35" y="0"/>
            <a:ext cx="301213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1112108"/>
            <a:ext cx="3156261" cy="128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2756646" y="2111188"/>
            <a:ext cx="1949825" cy="1574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A0746D-930A-4578-9F48-E5D0249AAC4C}"/>
              </a:ext>
            </a:extLst>
          </p:cNvPr>
          <p:cNvSpPr txBox="1">
            <a:spLocks/>
          </p:cNvSpPr>
          <p:nvPr/>
        </p:nvSpPr>
        <p:spPr>
          <a:xfrm>
            <a:off x="0" y="955964"/>
            <a:ext cx="2996187" cy="160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/>
              <a:t>Tista’ tgħid li issa dan l-</a:t>
            </a:r>
            <a:r>
              <a:rPr lang="mt-MT" dirty="0" err="1"/>
              <a:t>elektrixin</a:t>
            </a:r>
            <a:r>
              <a:rPr lang="mt-MT" dirty="0"/>
              <a:t> lest biex jibda jaħdem f’sit li juri s-sinjal t’hawn taħt?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8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07" y="0"/>
            <a:ext cx="2996186" cy="6858000"/>
          </a:xfrm>
          <a:prstGeom prst="rect">
            <a:avLst/>
          </a:prstGeom>
        </p:spPr>
      </p:pic>
      <p:pic>
        <p:nvPicPr>
          <p:cNvPr id="3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" y="1164597"/>
            <a:ext cx="2850776" cy="1578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/>
              <a:t>Tista’ tgħid jekk dan l-</a:t>
            </a:r>
            <a:r>
              <a:rPr lang="mt-MT" dirty="0" err="1"/>
              <a:t>elektrixin</a:t>
            </a:r>
            <a:r>
              <a:rPr lang="mt-MT" dirty="0"/>
              <a:t> hux lest għax-xogħol?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8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04" y="0"/>
            <a:ext cx="2967191" cy="6858000"/>
          </a:xfrm>
          <a:prstGeom prst="rect">
            <a:avLst/>
          </a:prstGeom>
        </p:spPr>
      </p:pic>
      <p:pic>
        <p:nvPicPr>
          <p:cNvPr id="3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pic>
        <p:nvPicPr>
          <p:cNvPr id="5" name="Picture 3" descr="F:\college\Euro\Dropbox\Logo\fb-safety4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4534" y="436179"/>
            <a:ext cx="2834996" cy="16682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2228" y="604107"/>
            <a:ext cx="2794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3200" dirty="0">
                <a:solidFill>
                  <a:srgbClr val="00B050"/>
                </a:solidFill>
              </a:rPr>
              <a:t>Iva, tajjeb </a:t>
            </a:r>
            <a:r>
              <a:rPr lang="en-GB" sz="32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93" y="5889811"/>
            <a:ext cx="26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dirty="0"/>
              <a:t>Issa lesti </a:t>
            </a:r>
            <a:r>
              <a:rPr lang="mt-MT" dirty="0" err="1"/>
              <a:t>Kartataħriġ</a:t>
            </a:r>
            <a:r>
              <a:rPr lang="mt-MT" dirty="0"/>
              <a:t> 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42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86" y="0"/>
            <a:ext cx="250762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18404" y="920234"/>
            <a:ext cx="1200150" cy="1489334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18554" y="506627"/>
            <a:ext cx="1032819" cy="102561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51373" y="321961"/>
            <a:ext cx="2162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b="1" dirty="0"/>
              <a:t>ċinga madwar l-għonq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613" y="3816690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400" b="1" dirty="0">
                <a:solidFill>
                  <a:srgbClr val="00B050"/>
                </a:solidFill>
              </a:rPr>
              <a:t>Ejjew inneħħu l-periklu.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1924" y="166254"/>
            <a:ext cx="3156261" cy="75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/>
              <a:t>L-</a:t>
            </a:r>
            <a:r>
              <a:rPr lang="mt-MT" dirty="0" err="1"/>
              <a:t>elektrixin</a:t>
            </a:r>
            <a:r>
              <a:rPr lang="mt-MT" dirty="0"/>
              <a:t> jidher preparat għax-xogħol?</a:t>
            </a:r>
            <a:endParaRPr lang="en-GB" dirty="0"/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61923" y="920234"/>
            <a:ext cx="3140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2000" dirty="0"/>
              <a:t>Ħares sewwa lejn l-istampa.</a:t>
            </a:r>
          </a:p>
          <a:p>
            <a:r>
              <a:rPr lang="mt-MT" sz="2000" dirty="0"/>
              <a:t>Taf tidentifika erba’ perikli potenzjali ta’ sigurt</a:t>
            </a:r>
            <a:r>
              <a:rPr lang="mt-MT" sz="2000" dirty="0">
                <a:latin typeface="Calibri" panose="020F0502020204030204" pitchFamily="34" charset="0"/>
                <a:cs typeface="Calibri" panose="020F0502020204030204" pitchFamily="34" charset="0"/>
              </a:rPr>
              <a:t>à?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177322" y="2721114"/>
            <a:ext cx="3125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2000" dirty="0"/>
              <a:t>Ikteb it-tweġibiet fuq il-</a:t>
            </a:r>
            <a:r>
              <a:rPr lang="mt-MT" sz="2000" dirty="0" err="1"/>
              <a:t>kartataħriġ</a:t>
            </a:r>
            <a:r>
              <a:rPr lang="mt-MT" sz="2000" dirty="0"/>
              <a:t> li </a:t>
            </a:r>
            <a:r>
              <a:rPr lang="mt-MT" sz="2000" dirty="0" err="1"/>
              <a:t>ngħatatlek</a:t>
            </a:r>
            <a:r>
              <a:rPr lang="mt-MT" sz="2000" dirty="0"/>
              <a:t>.</a:t>
            </a:r>
          </a:p>
          <a:p>
            <a:endParaRPr lang="en-GB" sz="2000" dirty="0"/>
          </a:p>
        </p:txBody>
      </p:sp>
      <p:pic>
        <p:nvPicPr>
          <p:cNvPr id="15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5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78" y="0"/>
            <a:ext cx="2684844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35530" y="1105930"/>
            <a:ext cx="783024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18554" y="506627"/>
            <a:ext cx="1032819" cy="102561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1373" y="321961"/>
            <a:ext cx="234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b="1" dirty="0"/>
              <a:t>Tornavit fil-but</a:t>
            </a:r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3891" y="920234"/>
            <a:ext cx="2956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2000" dirty="0"/>
              <a:t>Ħares sew lejn l-istampa. Taf tidentifika tliet perikli?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400" b="1" dirty="0">
                <a:solidFill>
                  <a:srgbClr val="00B050"/>
                </a:solidFill>
              </a:rPr>
              <a:t>Ejjew inneħħu l-periklu.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2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8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53" y="0"/>
            <a:ext cx="26284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1373" y="458569"/>
            <a:ext cx="2162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Cutters </a:t>
            </a:r>
            <a:r>
              <a:rPr lang="mt-MT" b="1" dirty="0"/>
              <a:t>fil-but</a:t>
            </a:r>
            <a:r>
              <a:rPr lang="en-GB" b="1" dirty="0"/>
              <a:t> </a:t>
            </a:r>
            <a:endParaRPr lang="mt-MT" b="1" dirty="0"/>
          </a:p>
          <a:p>
            <a:endParaRPr lang="mt-MT" b="1" dirty="0"/>
          </a:p>
          <a:p>
            <a:r>
              <a:rPr lang="mt-MT" dirty="0"/>
              <a:t>Ikteb hawn.</a:t>
            </a:r>
          </a:p>
          <a:p>
            <a:endParaRPr lang="mt-MT" b="1" dirty="0"/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571702" y="3218935"/>
            <a:ext cx="783024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54726" y="691293"/>
            <a:ext cx="1996647" cy="295395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3964" y="920234"/>
            <a:ext cx="3063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2000" dirty="0"/>
              <a:t>Ħares sew lejn l-istampa. Taf tidentifika żewġ perikli?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400" b="1" dirty="0">
                <a:solidFill>
                  <a:srgbClr val="00B050"/>
                </a:solidFill>
              </a:rPr>
              <a:t>Ejjew inneħħu l-periklu.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29" y="0"/>
            <a:ext cx="2588142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08771" y="5752071"/>
            <a:ext cx="1865271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74042" y="771269"/>
            <a:ext cx="846737" cy="54194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51373" y="321961"/>
            <a:ext cx="2162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b="1" dirty="0" err="1"/>
              <a:t>Lazzijiet</a:t>
            </a:r>
            <a:r>
              <a:rPr lang="mt-MT" b="1" dirty="0"/>
              <a:t> taż-żarbun </a:t>
            </a:r>
            <a:r>
              <a:rPr lang="mt-MT" b="1" dirty="0" err="1"/>
              <a:t>maħlulin</a:t>
            </a:r>
            <a:endParaRPr lang="en-GB" b="1" dirty="0"/>
          </a:p>
          <a:p>
            <a:endParaRPr lang="en-GB" dirty="0"/>
          </a:p>
          <a:p>
            <a:r>
              <a:rPr lang="mt-MT" dirty="0"/>
              <a:t>Ikteb hawn.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35527" y="920234"/>
            <a:ext cx="3187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2000" dirty="0"/>
              <a:t>Ħares sew lejn l-istampa. </a:t>
            </a:r>
          </a:p>
          <a:p>
            <a:r>
              <a:rPr lang="mt-MT" sz="2000" dirty="0"/>
              <a:t>Taf tidentifika periklu?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400" b="1" dirty="0">
                <a:solidFill>
                  <a:srgbClr val="00B050"/>
                </a:solidFill>
              </a:rPr>
              <a:t>Ejjew inneħħu l-periklu.</a:t>
            </a:r>
          </a:p>
        </p:txBody>
      </p: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6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39" y="0"/>
            <a:ext cx="266292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28" y="604107"/>
            <a:ext cx="2794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3200" dirty="0">
                <a:solidFill>
                  <a:srgbClr val="00B050"/>
                </a:solidFill>
              </a:rPr>
              <a:t>Tajjeb </a:t>
            </a:r>
            <a:r>
              <a:rPr lang="en-GB" sz="32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398" y="1495168"/>
            <a:ext cx="2974311" cy="1622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/>
              <a:t>Tista’ tgħid li issa dan l-</a:t>
            </a:r>
            <a:r>
              <a:rPr lang="mt-MT" dirty="0" err="1"/>
              <a:t>elektrixin</a:t>
            </a:r>
            <a:r>
              <a:rPr lang="mt-MT" dirty="0"/>
              <a:t> lest biex jibda jaħdem f’sit li juri s-sinjal t’hawn taħt? 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4" y="3259739"/>
            <a:ext cx="2797518" cy="2797518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729345" y="5569527"/>
            <a:ext cx="1373098" cy="8559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1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05" y="0"/>
            <a:ext cx="311278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052946"/>
            <a:ext cx="3015605" cy="13270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/>
              <a:t>Tista’ tgħid li issa dan l-</a:t>
            </a:r>
            <a:r>
              <a:rPr lang="mt-MT" dirty="0" err="1"/>
              <a:t>elektrixin</a:t>
            </a:r>
            <a:r>
              <a:rPr lang="mt-MT" dirty="0"/>
              <a:t> lest biex jibda jaħdem f’sit li juri s-sinjal t’hawn taħt?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5" y="2549161"/>
            <a:ext cx="2721515" cy="251711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521527" y="308919"/>
            <a:ext cx="2050472" cy="2558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8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90" y="0"/>
            <a:ext cx="310622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53223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5" y="3429000"/>
            <a:ext cx="2658241" cy="248731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2493818" y="308919"/>
            <a:ext cx="2078181" cy="32794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CC6FB9-529E-4A12-AB5D-8157B543E0F2}"/>
              </a:ext>
            </a:extLst>
          </p:cNvPr>
          <p:cNvSpPr txBox="1">
            <a:spLocks/>
          </p:cNvSpPr>
          <p:nvPr/>
        </p:nvSpPr>
        <p:spPr>
          <a:xfrm>
            <a:off x="1" y="1052945"/>
            <a:ext cx="3018890" cy="174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/>
              <a:t>Tista’ tgħid li issa dan l-</a:t>
            </a:r>
            <a:r>
              <a:rPr lang="mt-MT" dirty="0" err="1"/>
              <a:t>elektrixin</a:t>
            </a:r>
            <a:r>
              <a:rPr lang="mt-MT" dirty="0"/>
              <a:t> lest biex jibda jaħdem f’sit li juri s-sinjal t’hawn taħt?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3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76" y="0"/>
            <a:ext cx="298524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4" y="2351135"/>
            <a:ext cx="2695632" cy="27274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1210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660073" y="713698"/>
            <a:ext cx="1764147" cy="20433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0F0610-5764-476C-A35B-E0974C1C6F7F}"/>
              </a:ext>
            </a:extLst>
          </p:cNvPr>
          <p:cNvSpPr txBox="1">
            <a:spLocks/>
          </p:cNvSpPr>
          <p:nvPr/>
        </p:nvSpPr>
        <p:spPr>
          <a:xfrm>
            <a:off x="0" y="841970"/>
            <a:ext cx="3018890" cy="174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dirty="0"/>
              <a:t>Tista’ tgħid li issa dan l-</a:t>
            </a:r>
            <a:r>
              <a:rPr lang="mt-MT" dirty="0" err="1"/>
              <a:t>elektrixin</a:t>
            </a:r>
            <a:r>
              <a:rPr lang="mt-MT" dirty="0"/>
              <a:t> lest biex jibda jaħdem f’sit li juri s-sinjal t’hawn taħt?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243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Saħħa u Sigurtà  fuq il-post tax-xogħol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Bridgwater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Tucker</dc:creator>
  <cp:lastModifiedBy>Joseph JJ Bonello</cp:lastModifiedBy>
  <cp:revision>29</cp:revision>
  <dcterms:created xsi:type="dcterms:W3CDTF">2017-10-05T09:35:23Z</dcterms:created>
  <dcterms:modified xsi:type="dcterms:W3CDTF">2018-10-17T12:50:43Z</dcterms:modified>
</cp:coreProperties>
</file>